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46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7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E1734DBF-D33A-9B28-288C-C2DAB9E541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13680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3345C5D8-082A-AC27-3801-7A6EC37519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809"/>
          <a:stretch/>
        </p:blipFill>
        <p:spPr>
          <a:xfrm>
            <a:off x="0" y="0"/>
            <a:ext cx="5467552" cy="235000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="" xmlns:a16="http://schemas.microsoft.com/office/drawing/2014/main" id="{3531883F-9B23-B442-5F02-C2D25BB37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1236" y="1234440"/>
            <a:ext cx="4950764" cy="56235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2648" y="3127248"/>
            <a:ext cx="2029968" cy="2514600"/>
          </a:xfrm>
          <a:solidFill>
            <a:schemeClr val="accent6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84378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2843784" y="3127248"/>
            <a:ext cx="2029968" cy="2514600"/>
          </a:xfrm>
          <a:solidFill>
            <a:schemeClr val="accent5">
              <a:alpha val="3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=""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84064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3" name="Объект 5">
            <a:extLst>
              <a:ext uri="{FF2B5EF4-FFF2-40B4-BE49-F238E27FC236}">
                <a16:creationId xmlns=""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084064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="" xmlns:a16="http://schemas.microsoft.com/office/drawing/2014/main" id="{843F725B-A33F-7FB2-E5C4-96EA154660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15200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1" name="Объект 5">
            <a:extLst>
              <a:ext uri="{FF2B5EF4-FFF2-40B4-BE49-F238E27FC236}">
                <a16:creationId xmlns="" xmlns:a16="http://schemas.microsoft.com/office/drawing/2014/main" id="{D9DD0DA7-5A1E-5312-178F-13561EF7C23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315200" y="3127248"/>
            <a:ext cx="2029968" cy="2514600"/>
          </a:xfrm>
          <a:solidFill>
            <a:schemeClr val="accent1"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="" xmlns:a16="http://schemas.microsoft.com/office/drawing/2014/main" id="{5FBC3880-98AC-466C-7AD1-FDC8B39587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6336" y="2438400"/>
            <a:ext cx="2029968" cy="530352"/>
          </a:xfrm>
          <a:solidFill>
            <a:schemeClr val="tx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23" name="Объект 5">
            <a:extLst>
              <a:ext uri="{FF2B5EF4-FFF2-40B4-BE49-F238E27FC236}">
                <a16:creationId xmlns="" xmlns:a16="http://schemas.microsoft.com/office/drawing/2014/main" id="{24965100-8EF5-0264-CEE5-BD5BF1901635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9546336" y="3127248"/>
            <a:ext cx="2029968" cy="2514600"/>
          </a:xfr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tx1"/>
            </a:solidFill>
          </a:ln>
        </p:spPr>
        <p:txBody>
          <a:bodyPr tIns="182880" bIns="91440" rtlCol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  <a:lvl2pPr marL="228600">
              <a:lnSpc>
                <a:spcPct val="100000"/>
              </a:lnSpc>
              <a:spcBef>
                <a:spcPts val="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7AC635D-0E01-2452-CC44-1DAE0F96DF63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A4ED63FD-A76F-FB56-8D44-31BD432133C5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57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Временная шка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40CC3D06-2435-B655-8AA5-11CCBBEF1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234" y="0"/>
            <a:ext cx="3429766" cy="682142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4" name="Текст 33">
            <a:extLst>
              <a:ext uri="{FF2B5EF4-FFF2-40B4-BE49-F238E27FC236}">
                <a16:creationId xmlns="" xmlns:a16="http://schemas.microsoft.com/office/drawing/2014/main" id="{5D1E9421-BC85-99CB-EB40-1863FA6227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25907" y="3072704"/>
            <a:ext cx="1783080" cy="512064"/>
          </a:xfrm>
          <a:solidFill>
            <a:schemeClr val="accent1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</a:p>
        </p:txBody>
      </p:sp>
      <p:sp>
        <p:nvSpPr>
          <p:cNvPr id="41" name="Текст 40">
            <a:extLst>
              <a:ext uri="{FF2B5EF4-FFF2-40B4-BE49-F238E27FC236}">
                <a16:creationId xmlns="" xmlns:a16="http://schemas.microsoft.com/office/drawing/2014/main" id="{47BABAF8-5220-1E24-CE43-927FCCA269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46218" y="2432434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8" name="Текст 33">
            <a:extLst>
              <a:ext uri="{FF2B5EF4-FFF2-40B4-BE49-F238E27FC236}">
                <a16:creationId xmlns="" xmlns:a16="http://schemas.microsoft.com/office/drawing/2014/main" id="{F1D095F8-4552-1F88-C37B-99775B68AC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16200000">
            <a:off x="2196136" y="4517644"/>
            <a:ext cx="1783080" cy="512064"/>
          </a:xfrm>
          <a:solidFill>
            <a:schemeClr val="accent2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</a:p>
        </p:txBody>
      </p:sp>
      <p:sp>
        <p:nvSpPr>
          <p:cNvPr id="48" name="Текст 40">
            <a:extLst>
              <a:ext uri="{FF2B5EF4-FFF2-40B4-BE49-F238E27FC236}">
                <a16:creationId xmlns="" xmlns:a16="http://schemas.microsoft.com/office/drawing/2014/main" id="{4C4BFA3E-7B57-DCDD-4EA6-16C64A3756B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83307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5" name="Текст 33">
            <a:extLst>
              <a:ext uri="{FF2B5EF4-FFF2-40B4-BE49-F238E27FC236}">
                <a16:creationId xmlns="" xmlns:a16="http://schemas.microsoft.com/office/drawing/2014/main" id="{C65BF0DD-74C0-E055-CCAC-600751F517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6200000">
            <a:off x="4418179" y="3067943"/>
            <a:ext cx="1783080" cy="512064"/>
          </a:xfrm>
          <a:solidFill>
            <a:schemeClr val="accent3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</a:p>
        </p:txBody>
      </p:sp>
      <p:sp>
        <p:nvSpPr>
          <p:cNvPr id="44" name="Текст 40">
            <a:extLst>
              <a:ext uri="{FF2B5EF4-FFF2-40B4-BE49-F238E27FC236}">
                <a16:creationId xmlns="" xmlns:a16="http://schemas.microsoft.com/office/drawing/2014/main" id="{25927394-D1A0-C084-C689-F7A4EEE924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89586" y="2432435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9" name="Текст 33">
            <a:extLst>
              <a:ext uri="{FF2B5EF4-FFF2-40B4-BE49-F238E27FC236}">
                <a16:creationId xmlns="" xmlns:a16="http://schemas.microsoft.com/office/drawing/2014/main" id="{08F0F1F2-0D4E-95EA-349B-D734163FD55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6200000">
            <a:off x="6640222" y="4517644"/>
            <a:ext cx="1783080" cy="512064"/>
          </a:xfrm>
          <a:solidFill>
            <a:schemeClr val="accent4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</a:p>
        </p:txBody>
      </p:sp>
      <p:sp>
        <p:nvSpPr>
          <p:cNvPr id="46" name="Текст 40">
            <a:extLst>
              <a:ext uri="{FF2B5EF4-FFF2-40B4-BE49-F238E27FC236}">
                <a16:creationId xmlns="" xmlns:a16="http://schemas.microsoft.com/office/drawing/2014/main" id="{B322E7EB-0174-5A8C-5BE3-F501B5670FA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27392" y="3882136"/>
            <a:ext cx="1644986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36" name="Текст 33">
            <a:extLst>
              <a:ext uri="{FF2B5EF4-FFF2-40B4-BE49-F238E27FC236}">
                <a16:creationId xmlns="" xmlns:a16="http://schemas.microsoft.com/office/drawing/2014/main" id="{36C15449-A445-41A6-EAD9-37446450CC1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6200000">
            <a:off x="8862264" y="3072704"/>
            <a:ext cx="1783080" cy="512064"/>
          </a:xfrm>
          <a:solidFill>
            <a:schemeClr val="accent5"/>
          </a:solidFill>
        </p:spPr>
        <p:txBody>
          <a:bodyPr rtlCol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cap="all" spc="200" baseline="0"/>
            </a:lvl1pPr>
          </a:lstStyle>
          <a:p>
            <a:pPr lvl="0" rtl="0"/>
            <a:r>
              <a:rPr lang="ru-RU" noProof="0"/>
              <a:t>МММ ГГГГ</a:t>
            </a:r>
          </a:p>
        </p:txBody>
      </p:sp>
      <p:sp>
        <p:nvSpPr>
          <p:cNvPr id="45" name="Текст 40">
            <a:extLst>
              <a:ext uri="{FF2B5EF4-FFF2-40B4-BE49-F238E27FC236}">
                <a16:creationId xmlns="" xmlns:a16="http://schemas.microsoft.com/office/drawing/2014/main" id="{E6B7327B-EA3B-790D-AB08-0ED1D2FB40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035230" y="2437196"/>
            <a:ext cx="1796654" cy="1783080"/>
          </a:xfrm>
        </p:spPr>
        <p:txBody>
          <a:bodyPr lIns="91440" tIns="0" rIns="0" bIns="0" rtlCol="0" anchor="ctr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spc="1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7AC635D-0E01-2452-CC44-1DAE0F96DF63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A4ED63FD-A76F-FB56-8D44-31BD432133C5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60746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9070F102-837A-486A-0CD4-E957B66B8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31920"/>
            <a:ext cx="5470497" cy="292608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519FAF77-1797-C11F-A1A9-B351E30B3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215" y="0"/>
            <a:ext cx="4983785" cy="227685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5157787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2648" y="2871216"/>
            <a:ext cx="5157787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400800" y="2438400"/>
            <a:ext cx="5183188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400800" y="2871216"/>
            <a:ext cx="5183188" cy="324746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7AC635D-0E01-2452-CC44-1DAE0F96DF63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A4ED63FD-A76F-FB56-8D44-31BD432133C5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081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Три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Рисунок 15">
            <a:extLst>
              <a:ext uri="{FF2B5EF4-FFF2-40B4-BE49-F238E27FC236}">
                <a16:creationId xmlns="" xmlns:a16="http://schemas.microsoft.com/office/drawing/2014/main" id="{AE1E66A3-7FD1-08A5-8B20-36C5331DC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3650" y="4014216"/>
            <a:ext cx="5738350" cy="284378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="" xmlns:a16="http://schemas.microsoft.com/office/drawing/2014/main" id="{4464B067-71A6-CB30-BD46-5499FAAE0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58968" cy="291991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1264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264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407408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407408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="" xmlns:a16="http://schemas.microsoft.com/office/drawing/2014/main" id="{9A48939F-0CF9-9CBD-F606-7A4850B910A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83880" y="2438400"/>
            <a:ext cx="3419856" cy="365760"/>
          </a:xfrm>
        </p:spPr>
        <p:txBody>
          <a:bodyPr rtlCol="0" anchor="t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000" b="1" cap="all" spc="200" baseline="0">
                <a:latin typeface="+mj-lt"/>
              </a:defRPr>
            </a:lvl1pPr>
            <a:lvl2pPr marL="457200" indent="0">
              <a:buNone/>
              <a:defRPr lang="en-US" sz="2000" b="1"/>
            </a:lvl2pPr>
            <a:lvl3pPr marL="914400" indent="0">
              <a:buNone/>
              <a:defRPr lang="en-US" sz="1800" b="1"/>
            </a:lvl3pPr>
            <a:lvl4pPr marL="1371600" indent="0">
              <a:buNone/>
              <a:defRPr lang="en-US" sz="1600" b="1"/>
            </a:lvl4pPr>
            <a:lvl5pPr marL="1828800" indent="0">
              <a:buNone/>
              <a:defRPr lang="en-US" sz="1600" b="1"/>
            </a:lvl5pPr>
            <a:lvl6pPr marL="2286000" indent="0">
              <a:buNone/>
              <a:defRPr lang="en-US" sz="1600" b="1"/>
            </a:lvl6pPr>
            <a:lvl7pPr marL="2743200" indent="0">
              <a:buNone/>
              <a:defRPr lang="en-US" sz="1600" b="1"/>
            </a:lvl7pPr>
            <a:lvl8pPr marL="3200400" indent="0">
              <a:buNone/>
              <a:defRPr lang="en-US" sz="1600" b="1"/>
            </a:lvl8pPr>
            <a:lvl9pPr marL="3657600" indent="0">
              <a:buNone/>
              <a:defRPr lang="en-US" sz="1600" b="1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3" name="Объект 5">
            <a:extLst>
              <a:ext uri="{FF2B5EF4-FFF2-40B4-BE49-F238E27FC236}">
                <a16:creationId xmlns="" xmlns:a16="http://schemas.microsoft.com/office/drawing/2014/main" id="{693BC756-2B97-9751-B879-03B6F1C405C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83880" y="2871216"/>
            <a:ext cx="3419856" cy="2925554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7AC635D-0E01-2452-CC44-1DAE0F96DF63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A4ED63FD-A76F-FB56-8D44-31BD432133C5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705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F5F45936-2436-D9FD-A05D-F3C70F90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58530"/>
            <a:ext cx="4700016" cy="309947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0DF862D5-CF3B-E45B-934F-ACEF42B35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148072" cy="3436275"/>
          </a:xfrm>
          <a:prstGeom prst="rect">
            <a:avLst/>
          </a:prstGeom>
        </p:spPr>
      </p:pic>
      <p:sp>
        <p:nvSpPr>
          <p:cNvPr id="12" name="Заголовок 11">
            <a:extLst>
              <a:ext uri="{FF2B5EF4-FFF2-40B4-BE49-F238E27FC236}">
                <a16:creationId xmlns=""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Объект 13">
            <a:extLst>
              <a:ext uri="{FF2B5EF4-FFF2-40B4-BE49-F238E27FC236}">
                <a16:creationId xmlns=""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C35C8AF3-79E7-17ED-9EB4-3006B31E422C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875A76CC-ED26-C4F7-5AB6-59D1A4C4A7F2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67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ключ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B79AFB71-7F33-280E-7877-06F4AFFF06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=""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348386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080608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C35C8AF3-79E7-17ED-9EB4-3006B31E422C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875A76CC-ED26-C4F7-5AB6-59D1A4C4A7F2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BDEDC48-AA67-6FC9-FF0E-CD3CB49A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25111920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24555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US" sz="3200"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en-US" sz="3200"/>
            </a:lvl1pPr>
            <a:lvl2pPr>
              <a:defRPr lang="en-US" sz="2800"/>
            </a:lvl2pPr>
            <a:lvl3pPr>
              <a:defRPr lang="en-US" sz="2400"/>
            </a:lvl3pPr>
            <a:lvl4pPr>
              <a:defRPr lang="en-US" sz="2000"/>
            </a:lvl4pPr>
            <a:lvl5pPr>
              <a:defRPr lang="en-US" sz="2000"/>
            </a:lvl5pPr>
            <a:lvl6pPr>
              <a:defRPr lang="en-US" sz="2000"/>
            </a:lvl6pPr>
            <a:lvl7pPr>
              <a:defRPr lang="en-US" sz="2000"/>
            </a:lvl7pPr>
            <a:lvl8pPr>
              <a:defRPr lang="en-US" sz="2000"/>
            </a:lvl8pPr>
            <a:lvl9pPr>
              <a:defRPr lang="en-US" sz="2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5754AE8D-13E4-BDDA-7C36-A9E08FD0A0E8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6CE37136-8479-8CDC-7EEB-030C1A8151EF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62629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US" sz="3200">
                <a:latin typeface="+mj-lt"/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lang="en-US" sz="3200"/>
            </a:lvl1pPr>
            <a:lvl2pPr marL="457200" indent="0">
              <a:buNone/>
              <a:defRPr lang="en-US" sz="2800"/>
            </a:lvl2pPr>
            <a:lvl3pPr marL="914400" indent="0">
              <a:buNone/>
              <a:defRPr lang="en-US" sz="2400"/>
            </a:lvl3pPr>
            <a:lvl4pPr marL="1371600" indent="0">
              <a:buNone/>
              <a:defRPr lang="en-US" sz="2000"/>
            </a:lvl4pPr>
            <a:lvl5pPr marL="1828800" indent="0">
              <a:buNone/>
              <a:defRPr lang="en-US" sz="2000"/>
            </a:lvl5pPr>
            <a:lvl6pPr marL="2286000" indent="0">
              <a:buNone/>
              <a:defRPr lang="en-US" sz="2000"/>
            </a:lvl6pPr>
            <a:lvl7pPr marL="2743200" indent="0">
              <a:buNone/>
              <a:defRPr lang="en-US" sz="2000"/>
            </a:lvl7pPr>
            <a:lvl8pPr marL="3200400" indent="0">
              <a:buNone/>
              <a:defRPr lang="en-US" sz="2000"/>
            </a:lvl8pPr>
            <a:lvl9pPr marL="3657600" indent="0">
              <a:buNone/>
              <a:defRPr lang="en-US" sz="2000"/>
            </a:lvl9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US" sz="1600"/>
            </a:lvl1pPr>
            <a:lvl2pPr marL="457200" indent="0">
              <a:buNone/>
              <a:defRPr lang="en-US" sz="1400"/>
            </a:lvl2pPr>
            <a:lvl3pPr marL="914400" indent="0">
              <a:buNone/>
              <a:defRPr lang="en-US" sz="1200"/>
            </a:lvl3pPr>
            <a:lvl4pPr marL="1371600" indent="0">
              <a:buNone/>
              <a:defRPr lang="en-US" sz="1000"/>
            </a:lvl4pPr>
            <a:lvl5pPr marL="1828800" indent="0">
              <a:buNone/>
              <a:defRPr lang="en-US" sz="1000"/>
            </a:lvl5pPr>
            <a:lvl6pPr marL="2286000" indent="0">
              <a:buNone/>
              <a:defRPr lang="en-US" sz="1000"/>
            </a:lvl6pPr>
            <a:lvl7pPr marL="2743200" indent="0">
              <a:buNone/>
              <a:defRPr lang="en-US" sz="1000"/>
            </a:lvl7pPr>
            <a:lvl8pPr marL="3200400" indent="0">
              <a:buNone/>
              <a:defRPr lang="en-US" sz="1000"/>
            </a:lvl8pPr>
            <a:lvl9pPr marL="3657600" indent="0">
              <a:buNone/>
              <a:defRPr lang="en-US" sz="1000"/>
            </a:lvl9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="" xmlns:a16="http://schemas.microsoft.com/office/drawing/2014/main" id="{1DC6EFE9-BD9C-6124-823A-BD1C488321D2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21B53473-DF27-C657-627F-ED66976E076B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624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овест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D1D3B0F0-DE71-18AB-7957-4CFA29C3A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90"/>
            <a:ext cx="5797296" cy="600071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1F04770F-E995-EF98-B4D1-9F13733EE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0"/>
            <a:ext cx="3429000" cy="6807199"/>
          </a:xfrm>
          <a:prstGeom prst="rect">
            <a:avLst/>
          </a:prstGeom>
        </p:spPr>
      </p:pic>
      <p:sp>
        <p:nvSpPr>
          <p:cNvPr id="12" name="Заголовок 11">
            <a:extLst>
              <a:ext uri="{FF2B5EF4-FFF2-40B4-BE49-F238E27FC236}">
                <a16:creationId xmlns=""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Объект 13">
            <a:extLst>
              <a:ext uri="{FF2B5EF4-FFF2-40B4-BE49-F238E27FC236}">
                <a16:creationId xmlns=""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lang="en-US" sz="2400" b="1" spc="2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24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24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24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24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C35C8AF3-79E7-17ED-9EB4-3006B31E422C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875A76CC-ED26-C4F7-5AB6-59D1A4C4A7F2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0686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 anchor="ctr"/>
          <a:lstStyle>
            <a:lvl1pPr>
              <a:defRPr lang="ru-RU"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/>
              <a:t>Заголовок слайда</a:t>
            </a:r>
          </a:p>
        </p:txBody>
      </p:sp>
      <p:sp>
        <p:nvSpPr>
          <p:cNvPr id="11" name="Номер слайда 5">
            <a:extLst>
              <a:ext uri="{FF2B5EF4-FFF2-40B4-BE49-F238E27FC236}">
                <a16:creationId xmlns=""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lang="ru-RU"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=""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ru-RU"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3" name="Дата 3">
            <a:extLst>
              <a:ext uri="{FF2B5EF4-FFF2-40B4-BE49-F238E27FC236}">
                <a16:creationId xmlns=""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ru-RU"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9C0E977-336E-4C56-B605-E8C6A93808C4}" type="datetime1">
              <a:rPr lang="ru-RU" smtClean="0"/>
              <a:t>12.05.2025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4131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60328C38-4E83-27EA-9D01-DDDF734988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576" y="3428234"/>
            <a:ext cx="6821424" cy="3429766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B270B91D-A39E-3D53-DBBB-DF836D19B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54518" cy="5239512"/>
          </a:xfrm>
          <a:prstGeom prst="rect">
            <a:avLst/>
          </a:prstGeom>
        </p:spPr>
      </p:pic>
      <p:sp>
        <p:nvSpPr>
          <p:cNvPr id="12" name="Заголовок 11">
            <a:extLst>
              <a:ext uri="{FF2B5EF4-FFF2-40B4-BE49-F238E27FC236}">
                <a16:creationId xmlns=""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Объект 13">
            <a:extLst>
              <a:ext uri="{FF2B5EF4-FFF2-40B4-BE49-F238E27FC236}">
                <a16:creationId xmlns=""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C35C8AF3-79E7-17ED-9EB4-3006B31E422C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875A76CC-ED26-C4F7-5AB6-59D1A4C4A7F2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9009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3FEC1861-1570-5A6A-D3BA-4A17F008A5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10B0FF2F-3458-EA78-83DC-46FB2E5CE1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78992" y="1956816"/>
            <a:ext cx="10040112" cy="2387600"/>
          </a:xfrm>
        </p:spPr>
        <p:txBody>
          <a:bodyPr rtlCol="0" anchor="t">
            <a:noAutofit/>
          </a:bodyPr>
          <a:lstStyle>
            <a:lvl1pPr algn="l">
              <a:defRPr lang="en-US" sz="9600" spc="300" baseline="0">
                <a:ln w="28575">
                  <a:solidFill>
                    <a:schemeClr val="tx1"/>
                  </a:solidFill>
                </a:ln>
                <a:noFill/>
              </a:defRPr>
            </a:lvl1pPr>
          </a:lstStyle>
          <a:p>
            <a:pPr rtl="0"/>
            <a:r>
              <a:rPr lang="ru-RU" noProof="0"/>
              <a:t>СТИЛЬ ОБРАЗЦА ЗАГОЛОВКА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="" xmlns:a16="http://schemas.microsoft.com/office/drawing/2014/main" id="{DC93615E-193E-5253-6EE0-EC01791E3A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901184"/>
            <a:ext cx="10040112" cy="1280160"/>
          </a:xfrm>
        </p:spPr>
        <p:txBody>
          <a:bodyPr rtlCol="0"/>
          <a:lstStyle>
            <a:lvl1pPr marL="0" indent="0" algn="l">
              <a:buNone/>
              <a:defRPr lang="en-US" sz="2400" b="1" baseline="0">
                <a:latin typeface="+mn-lt"/>
              </a:defRPr>
            </a:lvl1pPr>
            <a:lvl2pPr marL="457200" indent="0" algn="ctr">
              <a:buNone/>
              <a:defRPr lang="en-US" sz="2000"/>
            </a:lvl2pPr>
            <a:lvl3pPr marL="914400" indent="0" algn="ctr">
              <a:buNone/>
              <a:defRPr lang="en-US" sz="1800"/>
            </a:lvl3pPr>
            <a:lvl4pPr marL="1371600" indent="0" algn="ctr">
              <a:buNone/>
              <a:defRPr lang="en-US" sz="1600"/>
            </a:lvl4pPr>
            <a:lvl5pPr marL="1828800" indent="0" algn="ctr">
              <a:buNone/>
              <a:defRPr lang="en-US" sz="1600"/>
            </a:lvl5pPr>
            <a:lvl6pPr marL="2286000" indent="0" algn="ctr">
              <a:buNone/>
              <a:defRPr lang="en-US" sz="1600"/>
            </a:lvl6pPr>
            <a:lvl7pPr marL="2743200" indent="0" algn="ctr">
              <a:buNone/>
              <a:defRPr lang="en-US" sz="1600"/>
            </a:lvl7pPr>
            <a:lvl8pPr marL="3200400" indent="0" algn="ctr">
              <a:buNone/>
              <a:defRPr lang="en-US" sz="1600"/>
            </a:lvl8pPr>
            <a:lvl9pPr marL="3657600" indent="0" algn="ctr">
              <a:buNone/>
              <a:defRPr lang="en-US"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/>
          </a:p>
        </p:txBody>
      </p:sp>
    </p:spTree>
    <p:extLst>
      <p:ext uri="{BB962C8B-B14F-4D97-AF65-F5344CB8AC3E}">
        <p14:creationId xmlns:p14="http://schemas.microsoft.com/office/powerpoint/2010/main" val="3301319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содержимое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4437D9B2-AE86-9092-7072-0F717E3CA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5535"/>
            <a:ext cx="4727448" cy="320246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5BF7E0A5-7E8E-4A90-B415-12984C7AB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245" y="0"/>
            <a:ext cx="5643755" cy="2313432"/>
          </a:xfrm>
          <a:prstGeom prst="rect">
            <a:avLst/>
          </a:prstGeom>
        </p:spPr>
      </p:pic>
      <p:sp>
        <p:nvSpPr>
          <p:cNvPr id="12" name="Заголовок 11">
            <a:extLst>
              <a:ext uri="{FF2B5EF4-FFF2-40B4-BE49-F238E27FC236}">
                <a16:creationId xmlns=""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216152"/>
            <a:ext cx="5184648" cy="4416552"/>
          </a:xfrm>
        </p:spPr>
        <p:txBody>
          <a:bodyPr lIns="0" rIns="0" rtlCol="0"/>
          <a:lstStyle>
            <a:lvl1pPr algn="r">
              <a:defRPr lang="en-US" sz="4800" cap="all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4" name="Объект 13">
            <a:extLst>
              <a:ext uri="{FF2B5EF4-FFF2-40B4-BE49-F238E27FC236}">
                <a16:creationId xmlns="" xmlns:a16="http://schemas.microsoft.com/office/drawing/2014/main" id="{59AC38BE-9C76-A3FA-7823-F4A4B43AB75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400800" y="1216025"/>
            <a:ext cx="5184648" cy="4416425"/>
          </a:xfrm>
        </p:spPr>
        <p:txBody>
          <a:bodyPr rtlCol="0" anchor="ctr"/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lang="en-US" sz="1600" spc="100" baseline="0"/>
            </a:lvl1pPr>
            <a:lvl2pPr marL="228600">
              <a:lnSpc>
                <a:spcPct val="150000"/>
              </a:lnSpc>
              <a:spcBef>
                <a:spcPts val="1000"/>
              </a:spcBef>
              <a:defRPr lang="en-US" sz="1600" spc="100" baseline="0"/>
            </a:lvl2pPr>
            <a:lvl3pPr marL="457200">
              <a:lnSpc>
                <a:spcPct val="150000"/>
              </a:lnSpc>
              <a:spcBef>
                <a:spcPts val="1000"/>
              </a:spcBef>
              <a:defRPr lang="en-US" sz="1600" spc="100" baseline="0"/>
            </a:lvl3pPr>
            <a:lvl4pPr marL="685800">
              <a:lnSpc>
                <a:spcPct val="150000"/>
              </a:lnSpc>
              <a:spcBef>
                <a:spcPts val="1000"/>
              </a:spcBef>
              <a:defRPr lang="en-US" sz="1600" spc="100" baseline="0"/>
            </a:lvl4pPr>
            <a:lvl5pPr marL="914400">
              <a:lnSpc>
                <a:spcPct val="150000"/>
              </a:lnSpc>
              <a:spcBef>
                <a:spcPts val="1000"/>
              </a:spcBef>
              <a:defRPr lang="en-US" sz="16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="" xmlns:a16="http://schemas.microsoft.com/office/drawing/2014/main" id="{C35C8AF3-79E7-17ED-9EB4-3006B31E422C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="" xmlns:a16="http://schemas.microsoft.com/office/drawing/2014/main" id="{875A76CC-ED26-C4F7-5AB6-59D1A4C4A7F2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159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содержимое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AEFA7995-D0F4-05F2-CDF1-463407E3B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909" y="0"/>
            <a:ext cx="5160091" cy="404164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92D768B-E662-B315-7576-313DFCE2A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27248"/>
            <a:ext cx="4162200" cy="373075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2647" y="2441448"/>
            <a:ext cx="10972800" cy="3044952"/>
          </a:xfrm>
        </p:spPr>
        <p:txBody>
          <a:bodyPr rtlCol="0"/>
          <a:lstStyle>
            <a:lvl1pPr>
              <a:lnSpc>
                <a:spcPct val="100000"/>
              </a:lnSpc>
              <a:spcBef>
                <a:spcPts val="1000"/>
              </a:spcBef>
              <a:defRPr lang="en-US" sz="1600" spc="100" baseline="0"/>
            </a:lvl1pPr>
            <a:lvl2pPr>
              <a:lnSpc>
                <a:spcPct val="100000"/>
              </a:lnSpc>
              <a:spcBef>
                <a:spcPts val="1000"/>
              </a:spcBef>
              <a:defRPr lang="en-US" sz="1400" spc="100" baseline="0"/>
            </a:lvl2pPr>
            <a:lvl3pPr>
              <a:lnSpc>
                <a:spcPct val="100000"/>
              </a:lnSpc>
              <a:spcBef>
                <a:spcPts val="1000"/>
              </a:spcBef>
              <a:defRPr lang="en-US" sz="1200" spc="100" baseline="0"/>
            </a:lvl3pPr>
            <a:lvl4pPr>
              <a:lnSpc>
                <a:spcPct val="100000"/>
              </a:lnSpc>
              <a:spcBef>
                <a:spcPts val="1000"/>
              </a:spcBef>
              <a:defRPr lang="en-US" sz="1100" spc="100" baseline="0"/>
            </a:lvl4pPr>
            <a:lvl5pPr>
              <a:lnSpc>
                <a:spcPct val="100000"/>
              </a:lnSpc>
              <a:spcBef>
                <a:spcPts val="1000"/>
              </a:spcBef>
              <a:defRPr lang="en-US" sz="1100" spc="100" baseline="0"/>
            </a:lvl5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="" xmlns:a16="http://schemas.microsoft.com/office/drawing/2014/main" id="{B7AC635D-0E01-2452-CC44-1DAE0F96DF63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="" xmlns:a16="http://schemas.microsoft.com/office/drawing/2014/main" id="{A4ED63FD-A76F-FB56-8D44-31BD432133C5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488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="" xmlns:a16="http://schemas.microsoft.com/office/drawing/2014/main" id="{078303F0-A6CC-605A-D08C-4E4ED07C2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96903" cy="361188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904458FB-E7BB-F476-4A31-9C5AA406E2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2680" y="4079057"/>
            <a:ext cx="5989320" cy="2778943"/>
          </a:xfrm>
          <a:prstGeom prst="rect">
            <a:avLst/>
          </a:prstGeom>
        </p:spPr>
      </p:pic>
      <p:sp>
        <p:nvSpPr>
          <p:cNvPr id="12" name="Заголовок 11">
            <a:extLst>
              <a:ext uri="{FF2B5EF4-FFF2-40B4-BE49-F238E27FC236}">
                <a16:creationId xmlns="" xmlns:a16="http://schemas.microsoft.com/office/drawing/2014/main" id="{3392E024-DB0F-45F6-7A0A-359A5781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3240" y="2651760"/>
            <a:ext cx="6309360" cy="1580714"/>
          </a:xfrm>
        </p:spPr>
        <p:txBody>
          <a:bodyPr lIns="91440" rIns="91440" rtlCol="0" anchor="t"/>
          <a:lstStyle>
            <a:lvl1pPr algn="l">
              <a:lnSpc>
                <a:spcPct val="100000"/>
              </a:lnSpc>
              <a:defRPr lang="en-US" sz="2800" cap="none" spc="2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6" name="Текст 15">
            <a:extLst>
              <a:ext uri="{FF2B5EF4-FFF2-40B4-BE49-F238E27FC236}">
                <a16:creationId xmlns="" xmlns:a16="http://schemas.microsoft.com/office/drawing/2014/main" id="{94138E8D-4D76-2023-4B97-8ACB8894C5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63240" y="4232475"/>
            <a:ext cx="5775960" cy="333945"/>
          </a:xfrm>
        </p:spPr>
        <p:txBody>
          <a:bodyPr rtlCol="0"/>
          <a:lstStyle>
            <a:lvl1pPr marL="0" indent="0">
              <a:buNone/>
              <a:defRPr lang="en-US" sz="1800" spc="200" baseline="0"/>
            </a:lvl1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</p:txBody>
      </p:sp>
      <p:sp>
        <p:nvSpPr>
          <p:cNvPr id="17" name="Текст 13">
            <a:extLst>
              <a:ext uri="{FF2B5EF4-FFF2-40B4-BE49-F238E27FC236}">
                <a16:creationId xmlns="" xmlns:a16="http://schemas.microsoft.com/office/drawing/2014/main" id="{D1FFE415-7AFC-D826-1BD1-1993DED3B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37922" y="3591339"/>
            <a:ext cx="1171575" cy="2387600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ru-RU" noProof="0"/>
              <a:t>”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="" xmlns:a16="http://schemas.microsoft.com/office/drawing/2014/main" id="{0962DFC0-ADB3-684B-6F72-9C45BB48C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61" y="1982216"/>
            <a:ext cx="1171575" cy="2386584"/>
          </a:xfrm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en-US" sz="17000" b="1" cap="all" spc="300" dirty="0">
                <a:ln w="28575">
                  <a:solidFill>
                    <a:schemeClr val="tx1"/>
                  </a:solidFill>
                </a:ln>
                <a:noFill/>
                <a:latin typeface="+mj-lt"/>
                <a:ea typeface="+mj-ea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ru-RU" noProof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12894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манда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B6C6FB24-160F-388E-8450-E5C970E24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4792"/>
            <a:ext cx="5359935" cy="5093208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="" xmlns:a16="http://schemas.microsoft.com/office/drawing/2014/main" id="{D0AF7F25-1C65-DB7F-9FA3-300318BD4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2085" y="0"/>
            <a:ext cx="2929915" cy="2752344"/>
          </a:xfrm>
          <a:prstGeom prst="rect">
            <a:avLst/>
          </a:prstGeom>
        </p:spPr>
      </p:pic>
      <p:sp>
        <p:nvSpPr>
          <p:cNvPr id="25" name="Заголовок 1">
            <a:extLst>
              <a:ext uri="{FF2B5EF4-FFF2-40B4-BE49-F238E27FC236}">
                <a16:creationId xmlns=""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6" name="Рисунок 23">
            <a:extLst>
              <a:ext uri="{FF2B5EF4-FFF2-40B4-BE49-F238E27FC236}">
                <a16:creationId xmlns=""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0120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0" name="Текст 28">
            <a:extLst>
              <a:ext uri="{FF2B5EF4-FFF2-40B4-BE49-F238E27FC236}">
                <a16:creationId xmlns=""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8956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=""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956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7" name="Рисунок 23">
            <a:extLst>
              <a:ext uri="{FF2B5EF4-FFF2-40B4-BE49-F238E27FC236}">
                <a16:creationId xmlns=""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30752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2" name="Текст 28">
            <a:extLst>
              <a:ext uri="{FF2B5EF4-FFF2-40B4-BE49-F238E27FC236}">
                <a16:creationId xmlns=""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629588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3" name="Текст 28">
            <a:extLst>
              <a:ext uri="{FF2B5EF4-FFF2-40B4-BE49-F238E27FC236}">
                <a16:creationId xmlns=""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629588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=""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64808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4" name="Текст 28">
            <a:extLst>
              <a:ext uri="{FF2B5EF4-FFF2-40B4-BE49-F238E27FC236}">
                <a16:creationId xmlns=""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63644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=""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63644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9" name="Рисунок 23">
            <a:extLst>
              <a:ext uri="{FF2B5EF4-FFF2-40B4-BE49-F238E27FC236}">
                <a16:creationId xmlns=""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98864" y="2450592"/>
            <a:ext cx="2057400" cy="2057400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6" name="Текст 28">
            <a:extLst>
              <a:ext uri="{FF2B5EF4-FFF2-40B4-BE49-F238E27FC236}">
                <a16:creationId xmlns=""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97700" y="4611550"/>
            <a:ext cx="2286000" cy="274320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400" b="1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28">
            <a:extLst>
              <a:ext uri="{FF2B5EF4-FFF2-40B4-BE49-F238E27FC236}">
                <a16:creationId xmlns=""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97700" y="4865225"/>
            <a:ext cx="2286000" cy="182880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1200" b="0" spc="2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663C6C7E-F363-1F17-B288-D4D45B87028D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="" xmlns:a16="http://schemas.microsoft.com/office/drawing/2014/main" id="{ED6D4091-312C-81B9-BAF6-5E0D6F665E5D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939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манда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="" xmlns:a16="http://schemas.microsoft.com/office/drawing/2014/main" id="{B6A3FD7E-DF96-B9E4-8D70-DA62CC339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6265"/>
            <a:ext cx="5358384" cy="5091735"/>
          </a:xfrm>
          <a:prstGeom prst="rect">
            <a:avLst/>
          </a:prstGeom>
        </p:spPr>
      </p:pic>
      <p:sp>
        <p:nvSpPr>
          <p:cNvPr id="25" name="Заголовок 1">
            <a:extLst>
              <a:ext uri="{FF2B5EF4-FFF2-40B4-BE49-F238E27FC236}">
                <a16:creationId xmlns="" xmlns:a16="http://schemas.microsoft.com/office/drawing/2014/main" id="{DCE0745D-AFE6-DE6D-B026-1FF13F34E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868679"/>
            <a:ext cx="10972800" cy="1572768"/>
          </a:xfrm>
        </p:spPr>
        <p:txBody>
          <a:bodyPr lIns="91440" tIns="182880" rIns="91440" bIns="0" rtlCol="0"/>
          <a:lstStyle>
            <a:lvl1pPr algn="ctr">
              <a:lnSpc>
                <a:spcPct val="90000"/>
              </a:lnSpc>
              <a:defRPr lang="en-US" sz="4800" spc="400" baseline="0"/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/>
          </a:p>
        </p:txBody>
      </p:sp>
      <p:sp>
        <p:nvSpPr>
          <p:cNvPr id="10" name="Текст 28">
            <a:extLst>
              <a:ext uri="{FF2B5EF4-FFF2-40B4-BE49-F238E27FC236}">
                <a16:creationId xmlns=""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720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=""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20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28" name="Текст 28">
            <a:extLst>
              <a:ext uri="{FF2B5EF4-FFF2-40B4-BE49-F238E27FC236}">
                <a16:creationId xmlns="" xmlns:a16="http://schemas.microsoft.com/office/drawing/2014/main" id="{739AFCF1-55F0-974F-0F5C-34444B290B5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5720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29" name="Текст 28">
            <a:extLst>
              <a:ext uri="{FF2B5EF4-FFF2-40B4-BE49-F238E27FC236}">
                <a16:creationId xmlns="" xmlns:a16="http://schemas.microsoft.com/office/drawing/2014/main" id="{77CF7DE5-8E6D-2C2C-A514-BAB6D4B6FF3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5720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="" xmlns:a16="http://schemas.microsoft.com/office/drawing/2014/main" id="{5E48B363-63E8-4F17-842B-53AD935A6529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993392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21" name="Рисунок 23">
            <a:extLst>
              <a:ext uri="{FF2B5EF4-FFF2-40B4-BE49-F238E27FC236}">
                <a16:creationId xmlns="" xmlns:a16="http://schemas.microsoft.com/office/drawing/2014/main" id="{DBA744D6-401F-C995-EF58-BD24A0DD8581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1993392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2" name="Текст 28">
            <a:extLst>
              <a:ext uri="{FF2B5EF4-FFF2-40B4-BE49-F238E27FC236}">
                <a16:creationId xmlns=""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18688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3" name="Текст 28">
            <a:extLst>
              <a:ext uri="{FF2B5EF4-FFF2-40B4-BE49-F238E27FC236}">
                <a16:creationId xmlns=""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18688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30" name="Текст 28">
            <a:extLst>
              <a:ext uri="{FF2B5EF4-FFF2-40B4-BE49-F238E27FC236}">
                <a16:creationId xmlns="" xmlns:a16="http://schemas.microsoft.com/office/drawing/2014/main" id="{B1201CED-247A-16CA-9F03-BF32393D3B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18688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1" name="Текст 28">
            <a:extLst>
              <a:ext uri="{FF2B5EF4-FFF2-40B4-BE49-F238E27FC236}">
                <a16:creationId xmlns="" xmlns:a16="http://schemas.microsoft.com/office/drawing/2014/main" id="{2D5FA954-036C-191F-7040-1848AB2BE3C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218688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7" name="Рисунок 23">
            <a:extLst>
              <a:ext uri="{FF2B5EF4-FFF2-40B4-BE49-F238E27FC236}">
                <a16:creationId xmlns="" xmlns:a16="http://schemas.microsoft.com/office/drawing/2014/main" id="{9ABA5222-6FD6-405B-8AC8-18022C36590F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4745736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23" name="Рисунок 23">
            <a:extLst>
              <a:ext uri="{FF2B5EF4-FFF2-40B4-BE49-F238E27FC236}">
                <a16:creationId xmlns="" xmlns:a16="http://schemas.microsoft.com/office/drawing/2014/main" id="{8CFBAF86-D36B-F789-2C9C-78C6830B13C9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>
            <a:off x="4745736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4" name="Текст 28">
            <a:extLst>
              <a:ext uri="{FF2B5EF4-FFF2-40B4-BE49-F238E27FC236}">
                <a16:creationId xmlns=""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966787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=""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966787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32" name="Текст 28">
            <a:extLst>
              <a:ext uri="{FF2B5EF4-FFF2-40B4-BE49-F238E27FC236}">
                <a16:creationId xmlns="" xmlns:a16="http://schemas.microsoft.com/office/drawing/2014/main" id="{6E32CE61-2D9B-C245-0D18-C33760B0853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966787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3" name="Текст 28">
            <a:extLst>
              <a:ext uri="{FF2B5EF4-FFF2-40B4-BE49-F238E27FC236}">
                <a16:creationId xmlns="" xmlns:a16="http://schemas.microsoft.com/office/drawing/2014/main" id="{E4068D0A-21CD-897C-9CC1-0BFDAABBD4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966787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="" xmlns:a16="http://schemas.microsoft.com/office/drawing/2014/main" id="{124DE785-775F-4AE4-94B3-FA728188EBA5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7498080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26" name="Рисунок 23">
            <a:extLst>
              <a:ext uri="{FF2B5EF4-FFF2-40B4-BE49-F238E27FC236}">
                <a16:creationId xmlns="" xmlns:a16="http://schemas.microsoft.com/office/drawing/2014/main" id="{C110D526-1AE4-5106-E956-0B2ED3A4D4BC}"/>
              </a:ext>
            </a:extLst>
          </p:cNvPr>
          <p:cNvSpPr>
            <a:spLocks noGrp="1" noChangeAspect="1"/>
          </p:cNvSpPr>
          <p:nvPr>
            <p:ph type="pic" sz="quarter" idx="27"/>
          </p:nvPr>
        </p:nvSpPr>
        <p:spPr>
          <a:xfrm>
            <a:off x="7498080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16" name="Текст 28">
            <a:extLst>
              <a:ext uri="{FF2B5EF4-FFF2-40B4-BE49-F238E27FC236}">
                <a16:creationId xmlns=""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732520" y="2670048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17" name="Текст 28">
            <a:extLst>
              <a:ext uri="{FF2B5EF4-FFF2-40B4-BE49-F238E27FC236}">
                <a16:creationId xmlns=""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32520" y="3094300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="" xmlns:a16="http://schemas.microsoft.com/office/drawing/2014/main" id="{3858F91A-46AA-AF23-2716-3B2B678BBE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732520" y="4479943"/>
            <a:ext cx="1399032" cy="411480"/>
          </a:xfrm>
        </p:spPr>
        <p:txBody>
          <a:bodyPr lIns="0" tIns="0" rIns="0" bIns="0" rtlCol="0" anchor="t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+mj-lt"/>
              <a:buNone/>
              <a:defRPr lang="en-US" sz="1400" b="1" cap="all" spc="10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ru-RU" noProof="0"/>
              <a:t>Имя</a:t>
            </a:r>
          </a:p>
        </p:txBody>
      </p:sp>
      <p:sp>
        <p:nvSpPr>
          <p:cNvPr id="35" name="Текст 28">
            <a:extLst>
              <a:ext uri="{FF2B5EF4-FFF2-40B4-BE49-F238E27FC236}">
                <a16:creationId xmlns="" xmlns:a16="http://schemas.microsoft.com/office/drawing/2014/main" id="{EBC002F6-7435-833F-0E8B-30A53B0755A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32520" y="4904195"/>
            <a:ext cx="1399032" cy="517580"/>
          </a:xfrm>
        </p:spPr>
        <p:txBody>
          <a:bodyPr lIns="0" tIns="0" rIns="0" bIns="0" rtlCol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b="0" spc="100" baseline="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ru-RU" noProof="0"/>
              <a:t>Название</a:t>
            </a:r>
          </a:p>
        </p:txBody>
      </p:sp>
      <p:sp>
        <p:nvSpPr>
          <p:cNvPr id="9" name="Рисунок 23">
            <a:extLst>
              <a:ext uri="{FF2B5EF4-FFF2-40B4-BE49-F238E27FC236}">
                <a16:creationId xmlns="" xmlns:a16="http://schemas.microsoft.com/office/drawing/2014/main" id="{F5694B35-7776-4DB9-9EB7-3AF076EC357D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10250424" y="2450592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27" name="Рисунок 23">
            <a:extLst>
              <a:ext uri="{FF2B5EF4-FFF2-40B4-BE49-F238E27FC236}">
                <a16:creationId xmlns="" xmlns:a16="http://schemas.microsoft.com/office/drawing/2014/main" id="{2CBF8435-BD05-F386-4E6E-F2B6F6894FD7}"/>
              </a:ext>
            </a:extLst>
          </p:cNvPr>
          <p:cNvSpPr>
            <a:spLocks noGrp="1" noChangeAspect="1"/>
          </p:cNvSpPr>
          <p:nvPr>
            <p:ph type="pic" sz="quarter" idx="28"/>
          </p:nvPr>
        </p:nvSpPr>
        <p:spPr>
          <a:xfrm>
            <a:off x="10250424" y="4260487"/>
            <a:ext cx="1161288" cy="11612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="" xmlns:a16="http://schemas.microsoft.com/office/drawing/2014/main" id="{663C6C7E-F363-1F17-B288-D4D45B87028D}"/>
              </a:ext>
            </a:extLst>
          </p:cNvPr>
          <p:cNvCxnSpPr>
            <a:cxnSpLocks/>
          </p:cNvCxnSpPr>
          <p:nvPr/>
        </p:nvCxnSpPr>
        <p:spPr>
          <a:xfrm>
            <a:off x="5251048" y="868101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="" xmlns:a16="http://schemas.microsoft.com/office/drawing/2014/main" id="{ED6D4091-312C-81B9-BAF6-5E0D6F665E5D}"/>
              </a:ext>
            </a:extLst>
          </p:cNvPr>
          <p:cNvCxnSpPr>
            <a:cxnSpLocks/>
          </p:cNvCxnSpPr>
          <p:nvPr/>
        </p:nvCxnSpPr>
        <p:spPr>
          <a:xfrm>
            <a:off x="5251048" y="5995687"/>
            <a:ext cx="1689904" cy="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025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Образец фона&#10;&#10;Автоматически созданное описание">
            <a:extLst>
              <a:ext uri="{FF2B5EF4-FFF2-40B4-BE49-F238E27FC236}">
                <a16:creationId xmlns="" xmlns:a16="http://schemas.microsoft.com/office/drawing/2014/main" id="{E020D11E-3FF2-1E7F-038B-4F9534916FEB}"/>
              </a:ext>
            </a:extLst>
          </p:cNvPr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660127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</a:lstStyle>
          <a:p>
            <a:pPr rtl="0"/>
            <a:r>
              <a:rPr lang="ru-RU" noProof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3104752"/>
            <a:ext cx="11430000" cy="20922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</a:lstStyle>
          <a:p>
            <a:pPr lvl="0" rtl="0"/>
            <a:r>
              <a:rPr lang="ru-RU" noProof="0"/>
              <a:t>Щелкните, чтобы изменить стили текста образца слайда</a:t>
            </a:r>
          </a:p>
          <a:p>
            <a:pPr lvl="1" rtl="0"/>
            <a:r>
              <a:rPr lang="ru-RU" noProof="0"/>
              <a:t>Второй уровень</a:t>
            </a:r>
          </a:p>
          <a:p>
            <a:pPr lvl="2" rtl="0"/>
            <a:r>
              <a:rPr lang="ru-RU" noProof="0"/>
              <a:t>Третий уровень</a:t>
            </a:r>
          </a:p>
          <a:p>
            <a:pPr lvl="3" rtl="0"/>
            <a:r>
              <a:rPr lang="ru-RU" noProof="0"/>
              <a:t>Четвертый уровень</a:t>
            </a:r>
          </a:p>
          <a:p>
            <a:pPr lvl="4" rtl="0"/>
            <a:r>
              <a:rPr lang="ru-RU" noProof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11575"/>
            <a:ext cx="4114800" cy="856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038600" y="6006546"/>
            <a:ext cx="4114800" cy="85145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1200" b="1" i="0" spc="200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0DBB3484-6215-4B26-A873-5D1D81404BF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317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 cap="all" spc="4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b="0" i="0" kern="1200" spc="5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22845" y="1307110"/>
            <a:ext cx="10040112" cy="2387600"/>
          </a:xfrm>
        </p:spPr>
        <p:txBody>
          <a:bodyPr/>
          <a:lstStyle/>
          <a:p>
            <a:pPr algn="ctr"/>
            <a:r>
              <a:rPr lang="ru-RU" sz="7600" dirty="0" smtClean="0">
                <a:solidFill>
                  <a:schemeClr val="bg2"/>
                </a:solidFill>
              </a:rPr>
              <a:t>Защита проекта</a:t>
            </a:r>
            <a:br>
              <a:rPr lang="ru-RU" sz="7600" dirty="0" smtClean="0">
                <a:solidFill>
                  <a:schemeClr val="bg2"/>
                </a:solidFill>
              </a:rPr>
            </a:br>
            <a:r>
              <a:rPr lang="en-US" sz="7600" b="0" dirty="0" smtClean="0">
                <a:solidFill>
                  <a:schemeClr val="bg2"/>
                </a:solidFill>
              </a:rPr>
              <a:t>“</a:t>
            </a:r>
            <a:r>
              <a:rPr lang="ru-RU" sz="7600" b="0" dirty="0" smtClean="0">
                <a:solidFill>
                  <a:schemeClr val="bg2"/>
                </a:solidFill>
              </a:rPr>
              <a:t>бот в</a:t>
            </a:r>
            <a:r>
              <a:rPr lang="en-US" sz="7600" dirty="0">
                <a:solidFill>
                  <a:schemeClr val="bg2"/>
                </a:solidFill>
              </a:rPr>
              <a:t> </a:t>
            </a:r>
            <a:r>
              <a:rPr lang="en-US" sz="7600" dirty="0" smtClean="0">
                <a:solidFill>
                  <a:schemeClr val="bg2"/>
                </a:solidFill>
              </a:rPr>
              <a:t>Telegram</a:t>
            </a:r>
            <a:r>
              <a:rPr lang="en-US" sz="7600" b="0" dirty="0" smtClean="0">
                <a:solidFill>
                  <a:srgbClr val="464646"/>
                </a:solidFill>
              </a:rPr>
              <a:t>”</a:t>
            </a:r>
            <a:endParaRPr lang="ru-RU" sz="7600" dirty="0">
              <a:solidFill>
                <a:srgbClr val="464646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484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144253" y="633664"/>
            <a:ext cx="458804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 сегодняшний день социальная сеть </a:t>
            </a:r>
            <a:r>
              <a:rPr lang="en-US" dirty="0" smtClean="0"/>
              <a:t>Telegram </a:t>
            </a:r>
            <a:r>
              <a:rPr lang="ru-RU" dirty="0" smtClean="0"/>
              <a:t>стала очень популярная среди молодежи. Боты очень востребованы, так как позволяют выполнять какие-то задачи, не выходя из приложения. Да и сама их использую, поэтому захотелось попробовать себя в роли разработчика телеграмм-бота.</a:t>
            </a:r>
          </a:p>
          <a:p>
            <a:r>
              <a:rPr lang="ru-RU" dirty="0" smtClean="0"/>
              <a:t>Я выбрала такую тему, которая будет мне нравиться и довольно актуальна.</a:t>
            </a:r>
          </a:p>
          <a:p>
            <a:r>
              <a:rPr lang="ru-RU" dirty="0" smtClean="0"/>
              <a:t>Так как я люблю путешествовать, а мой любимый предмет в школе – география, решила, сделать 3 проект, посвященный этому (тему для 1 проекта я выбирала по этому же принципу).</a:t>
            </a:r>
          </a:p>
        </p:txBody>
      </p:sp>
    </p:spTree>
    <p:extLst>
      <p:ext uri="{BB962C8B-B14F-4D97-AF65-F5344CB8AC3E}">
        <p14:creationId xmlns:p14="http://schemas.microsoft.com/office/powerpoint/2010/main" val="1379169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90337" y="665747"/>
            <a:ext cx="9135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Для того чтобы реализовать задуманное, я решила использовать не </a:t>
            </a:r>
            <a:r>
              <a:rPr lang="en-US" dirty="0" smtClean="0"/>
              <a:t>telegram</a:t>
            </a:r>
            <a:r>
              <a:rPr lang="ru-RU" dirty="0" smtClean="0"/>
              <a:t>, а </a:t>
            </a:r>
            <a:r>
              <a:rPr lang="en-US" dirty="0" err="1" smtClean="0"/>
              <a:t>aiogram</a:t>
            </a:r>
            <a:r>
              <a:rPr lang="en-US" dirty="0" smtClean="0"/>
              <a:t>.</a:t>
            </a:r>
            <a:r>
              <a:rPr lang="ru-RU" dirty="0" smtClean="0"/>
              <a:t> Выбор выпал на неё потому, что 2 года назад, до поступления в </a:t>
            </a:r>
            <a:r>
              <a:rPr lang="ru-RU" dirty="0"/>
              <a:t>Я</a:t>
            </a:r>
            <a:r>
              <a:rPr lang="ru-RU" dirty="0" smtClean="0"/>
              <a:t>ндекс, с репетитором рассматривала эту библиотеку. Также при выборе новой библиотеки я наткнулась на курс от </a:t>
            </a:r>
            <a:r>
              <a:rPr lang="en-US" dirty="0" err="1"/>
              <a:t>S</a:t>
            </a:r>
            <a:r>
              <a:rPr lang="en-US" dirty="0" err="1" smtClean="0"/>
              <a:t>tepik</a:t>
            </a:r>
            <a:r>
              <a:rPr lang="en-US" dirty="0" smtClean="0"/>
              <a:t>. </a:t>
            </a:r>
            <a:r>
              <a:rPr lang="ru-RU" dirty="0" smtClean="0"/>
              <a:t>Да и получить дополнительные баллы при оценивании проекта не помешало бы.</a:t>
            </a:r>
            <a:endParaRPr lang="ru-RU" dirty="0"/>
          </a:p>
        </p:txBody>
      </p:sp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858" y="2143075"/>
            <a:ext cx="5964489" cy="3976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636296" y="6119402"/>
            <a:ext cx="7916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Ссылка на курс</a:t>
            </a:r>
            <a:r>
              <a:rPr lang="en-US" dirty="0" smtClean="0"/>
              <a:t>: https://stepik.org/lesson/744814/step/2?unit=746585</a:t>
            </a:r>
          </a:p>
        </p:txBody>
      </p:sp>
    </p:spTree>
    <p:extLst>
      <p:ext uri="{BB962C8B-B14F-4D97-AF65-F5344CB8AC3E}">
        <p14:creationId xmlns:p14="http://schemas.microsoft.com/office/powerpoint/2010/main" val="172616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70021" y="826169"/>
            <a:ext cx="92482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Для написания </a:t>
            </a:r>
            <a:r>
              <a:rPr lang="ru-RU" dirty="0" err="1" smtClean="0"/>
              <a:t>хэндлеров</a:t>
            </a:r>
            <a:r>
              <a:rPr lang="ru-RU" dirty="0" smtClean="0"/>
              <a:t> для одной функции я использовала </a:t>
            </a:r>
            <a:r>
              <a:rPr lang="en-US" dirty="0" smtClean="0"/>
              <a:t>FSM (</a:t>
            </a:r>
            <a:r>
              <a:rPr lang="en-US" dirty="0"/>
              <a:t>Finite State Machine</a:t>
            </a:r>
            <a:r>
              <a:rPr lang="en-US" dirty="0" smtClean="0"/>
              <a:t>)</a:t>
            </a:r>
            <a:r>
              <a:rPr lang="ru-RU" dirty="0" smtClean="0"/>
              <a:t>, что позволило мне переключаться между состояниями и выполнять функции в зависимости от того, что отправил пользователь. Я реализовала в </a:t>
            </a:r>
            <a:r>
              <a:rPr lang="en-US" dirty="0" smtClean="0"/>
              <a:t>states.py</a:t>
            </a:r>
            <a:r>
              <a:rPr lang="ru-RU" dirty="0" smtClean="0"/>
              <a:t> класс </a:t>
            </a:r>
            <a:r>
              <a:rPr lang="en-US" dirty="0" err="1" smtClean="0"/>
              <a:t>FSMForm</a:t>
            </a:r>
            <a:r>
              <a:rPr lang="ru-RU" dirty="0" smtClean="0"/>
              <a:t>, который позволяет указывать состояние. </a:t>
            </a:r>
            <a:endParaRPr lang="ru-RU" dirty="0"/>
          </a:p>
          <a:p>
            <a:r>
              <a:rPr lang="ru-RU" dirty="0" smtClean="0"/>
              <a:t>У меня 3 состояния</a:t>
            </a:r>
            <a:r>
              <a:rPr lang="en-US" dirty="0" smtClean="0"/>
              <a:t>:</a:t>
            </a:r>
          </a:p>
          <a:p>
            <a:r>
              <a:rPr lang="en-US" dirty="0" err="1" smtClean="0"/>
              <a:t>enter_country</a:t>
            </a:r>
            <a:r>
              <a:rPr lang="en-US" dirty="0" smtClean="0"/>
              <a:t> – </a:t>
            </a:r>
            <a:r>
              <a:rPr lang="ru-RU" dirty="0" smtClean="0"/>
              <a:t>найти столицу, если введут страну</a:t>
            </a:r>
          </a:p>
          <a:p>
            <a:r>
              <a:rPr lang="en-US" dirty="0" err="1" smtClean="0"/>
              <a:t>enter_city</a:t>
            </a:r>
            <a:r>
              <a:rPr lang="en-US" dirty="0" smtClean="0"/>
              <a:t> – </a:t>
            </a:r>
            <a:r>
              <a:rPr lang="ru-RU" dirty="0" smtClean="0"/>
              <a:t>найти страну, если введут город</a:t>
            </a:r>
          </a:p>
          <a:p>
            <a:r>
              <a:rPr lang="en-US" dirty="0" err="1" smtClean="0"/>
              <a:t>entetr_reqest</a:t>
            </a:r>
            <a:r>
              <a:rPr lang="en-US" dirty="0" smtClean="0"/>
              <a:t> –</a:t>
            </a:r>
            <a:r>
              <a:rPr lang="ru-RU" dirty="0" smtClean="0"/>
              <a:t> при вводе города/страны отправлять достопримечательности и интересные факты о них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254" y="3522995"/>
            <a:ext cx="3876675" cy="170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61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78568" y="175827"/>
            <a:ext cx="98819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 smtClean="0"/>
              <a:t>Рассмотрим устройство </a:t>
            </a:r>
            <a:r>
              <a:rPr lang="ru-RU" sz="2200" b="1" dirty="0" err="1" smtClean="0"/>
              <a:t>хэндлеров</a:t>
            </a:r>
            <a:r>
              <a:rPr lang="ru-RU" sz="2200" b="1" dirty="0" smtClean="0"/>
              <a:t> на примере команды </a:t>
            </a:r>
            <a:r>
              <a:rPr lang="en-US" sz="2200" b="1" dirty="0" smtClean="0"/>
              <a:t>“/country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568" y="1485285"/>
            <a:ext cx="7791545" cy="15145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74820" y="788392"/>
            <a:ext cx="6120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Функция </a:t>
            </a:r>
            <a:r>
              <a:rPr lang="en-US" dirty="0" smtClean="0"/>
              <a:t>capitals </a:t>
            </a:r>
            <a:r>
              <a:rPr lang="ru-RU" dirty="0" smtClean="0"/>
              <a:t>отправляет сообщение, открывает клавиатура и изменяет состояние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68" y="4006782"/>
            <a:ext cx="5959643" cy="228740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78568" y="3180162"/>
            <a:ext cx="63125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process_country</a:t>
            </a:r>
            <a:r>
              <a:rPr lang="en-US" dirty="0" smtClean="0"/>
              <a:t> – </a:t>
            </a:r>
            <a:r>
              <a:rPr lang="ru-RU" dirty="0" smtClean="0"/>
              <a:t>находит столицу благодаря методу </a:t>
            </a:r>
            <a:r>
              <a:rPr lang="en-US" dirty="0" err="1" smtClean="0"/>
              <a:t>search_capital</a:t>
            </a:r>
            <a:r>
              <a:rPr lang="en-US" dirty="0" smtClean="0"/>
              <a:t> </a:t>
            </a:r>
            <a:r>
              <a:rPr lang="ru-RU" dirty="0" smtClean="0"/>
              <a:t>из класса </a:t>
            </a:r>
            <a:r>
              <a:rPr lang="en-US" dirty="0" err="1" smtClean="0"/>
              <a:t>CountryHelpers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368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89811" y="1106906"/>
            <a:ext cx="110850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b="1" dirty="0" smtClean="0"/>
              <a:t>Также в этом проекте я использовала </a:t>
            </a:r>
            <a:r>
              <a:rPr lang="en-US" sz="2200" b="1" dirty="0" smtClean="0"/>
              <a:t>API </a:t>
            </a:r>
            <a:r>
              <a:rPr lang="ru-RU" sz="2200" b="1" dirty="0" err="1" smtClean="0"/>
              <a:t>нейросети</a:t>
            </a:r>
            <a:r>
              <a:rPr lang="ru-RU" sz="2200" b="1" dirty="0" smtClean="0"/>
              <a:t> от сбербанка </a:t>
            </a:r>
            <a:r>
              <a:rPr lang="en-US" sz="2200" b="1" dirty="0" err="1" smtClean="0"/>
              <a:t>gigachat</a:t>
            </a:r>
            <a:r>
              <a:rPr lang="en-US" dirty="0" smtClean="0"/>
              <a:t>.</a:t>
            </a:r>
            <a:endParaRPr lang="ru-RU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7383" y="1643063"/>
            <a:ext cx="5362618" cy="38738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30443" y="2656642"/>
            <a:ext cx="41789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 конструкторе класса указываем свойства нашей </a:t>
            </a:r>
            <a:r>
              <a:rPr lang="ru-RU" dirty="0" err="1" smtClean="0"/>
              <a:t>нейросети</a:t>
            </a:r>
            <a:r>
              <a:rPr lang="ru-RU" dirty="0" smtClean="0"/>
              <a:t>, её </a:t>
            </a:r>
            <a:r>
              <a:rPr lang="en-US" dirty="0" smtClean="0"/>
              <a:t>“</a:t>
            </a:r>
            <a:r>
              <a:rPr lang="ru-RU" dirty="0" smtClean="0"/>
              <a:t>характер</a:t>
            </a:r>
            <a:r>
              <a:rPr lang="en-US" dirty="0" smtClean="0"/>
              <a:t>”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3581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andicam 2025-05-11 00-23-00-4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6613" y="0"/>
            <a:ext cx="7978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0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038" y="241681"/>
            <a:ext cx="5850523" cy="635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451633"/>
      </p:ext>
    </p:extLst>
  </p:cSld>
  <p:clrMapOvr>
    <a:masterClrMapping/>
  </p:clrMapOvr>
</p:sld>
</file>

<file path=ppt/theme/theme1.xml><?xml version="1.0" encoding="utf-8"?>
<a:theme xmlns:a="http://schemas.openxmlformats.org/drawingml/2006/main" name="Оформление _Капля_">
  <a:themeElements>
    <a:clrScheme name="Капля">
      <a:dk1>
        <a:srgbClr val="000000"/>
      </a:dk1>
      <a:lt1>
        <a:srgbClr val="FFFFFF"/>
      </a:lt1>
      <a:dk2>
        <a:srgbClr val="0065A8"/>
      </a:dk2>
      <a:lt2>
        <a:srgbClr val="E7E6E6"/>
      </a:lt2>
      <a:accent1>
        <a:srgbClr val="FDCFFD"/>
      </a:accent1>
      <a:accent2>
        <a:srgbClr val="B6DFFF"/>
      </a:accent2>
      <a:accent3>
        <a:srgbClr val="8AE3A8"/>
      </a:accent3>
      <a:accent4>
        <a:srgbClr val="A69BFB"/>
      </a:accent4>
      <a:accent5>
        <a:srgbClr val="B5C3FF"/>
      </a:accent5>
      <a:accent6>
        <a:srgbClr val="73E9C4"/>
      </a:accent6>
      <a:hlink>
        <a:srgbClr val="0563C1"/>
      </a:hlink>
      <a:folHlink>
        <a:srgbClr val="954F72"/>
      </a:folHlink>
    </a:clrScheme>
    <a:fontScheme name="Custom 2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-Design-TM34316244_Win32_SD_v9" id="{3E0090C2-CA58-4B70-B5D1-01F921C14922}" vid="{00CD7D6A-B673-47B4-AF03-4EFC805EA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Оформление _Капля_</Template>
  <TotalTime>166</TotalTime>
  <Words>294</Words>
  <Application>Microsoft Office PowerPoint</Application>
  <PresentationFormat>Широкоэкранный</PresentationFormat>
  <Paragraphs>17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0" baseType="lpstr">
      <vt:lpstr>Arial</vt:lpstr>
      <vt:lpstr>Оформление _Капля_</vt:lpstr>
      <vt:lpstr>Защита проекта “бот в Telegram”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Учетная запись Майкрософт</dc:creator>
  <cp:lastModifiedBy>Учетная запись Майкрософт</cp:lastModifiedBy>
  <cp:revision>15</cp:revision>
  <dcterms:created xsi:type="dcterms:W3CDTF">2025-05-10T18:51:47Z</dcterms:created>
  <dcterms:modified xsi:type="dcterms:W3CDTF">2025-05-12T09:15:38Z</dcterms:modified>
</cp:coreProperties>
</file>

<file path=docProps/thumbnail.jpeg>
</file>